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89" r:id="rId5"/>
    <p:sldId id="290" r:id="rId6"/>
    <p:sldId id="291" r:id="rId7"/>
    <p:sldId id="301" r:id="rId8"/>
    <p:sldId id="300" r:id="rId9"/>
    <p:sldId id="292" r:id="rId10"/>
    <p:sldId id="293" r:id="rId11"/>
    <p:sldId id="294" r:id="rId12"/>
    <p:sldId id="295" r:id="rId13"/>
    <p:sldId id="297" r:id="rId14"/>
    <p:sldId id="298" r:id="rId15"/>
    <p:sldId id="299" r:id="rId16"/>
    <p:sldId id="296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  <p14:sldId id="301"/>
            <p14:sldId id="300"/>
          </p14:sldIdLst>
        </p14:section>
        <p14:section name="session 3" id="{C31AD4AB-F5B5-45B4-8EF7-9094BD832FB8}">
          <p14:sldIdLst>
            <p14:sldId id="292"/>
            <p14:sldId id="293"/>
            <p14:sldId id="294"/>
            <p14:sldId id="295"/>
            <p14:sldId id="297"/>
            <p14:sldId id="298"/>
            <p14:sldId id="299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08/05/2025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1: Pre-registration and registered reports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is version control? GitHub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1C10-1B1F-54D3-E0EA-FECFEB3160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[Schematic]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9DED-C41D-CBFA-86CF-48EF4ABA2E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[visual tour of interface]</a:t>
            </a:r>
          </a:p>
        </p:txBody>
      </p:sp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32785</TotalTime>
  <Words>123</Words>
  <Application>Microsoft Office PowerPoint</Application>
  <PresentationFormat>On-screen Show (16:9)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1: Pre-registration and registered reports</vt:lpstr>
      <vt:lpstr>Session 2: Version Control with GitHub</vt:lpstr>
      <vt:lpstr>Terminology</vt:lpstr>
      <vt:lpstr>Tour of GitHub Desktop</vt:lpstr>
      <vt:lpstr>Session 3: Publishing</vt:lpstr>
      <vt:lpstr>Pre-printing</vt:lpstr>
      <vt:lpstr>Reporting guidelines</vt:lpstr>
      <vt:lpstr>Pick a journal</vt:lpstr>
      <vt:lpstr>Share data &amp; materials: What’s FAIR?</vt:lpstr>
      <vt:lpstr>Practicalities in sharing data</vt:lpstr>
      <vt:lpstr>Peer review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490</cp:revision>
  <cp:lastPrinted>2020-07-06T08:56:06Z</cp:lastPrinted>
  <dcterms:created xsi:type="dcterms:W3CDTF">2020-04-08T13:53:01Z</dcterms:created>
  <dcterms:modified xsi:type="dcterms:W3CDTF">2025-05-08T11:16:34Z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